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394" r:id="rId3"/>
    <p:sldId id="396" r:id="rId4"/>
    <p:sldId id="397" r:id="rId5"/>
    <p:sldId id="398" r:id="rId6"/>
    <p:sldId id="399" r:id="rId7"/>
    <p:sldId id="401" r:id="rId8"/>
    <p:sldId id="402" r:id="rId9"/>
    <p:sldId id="400" r:id="rId10"/>
    <p:sldId id="403" r:id="rId11"/>
    <p:sldId id="364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ED7098"/>
    <a:srgbClr val="1D55FF"/>
    <a:srgbClr val="B8E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3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F7DBC-F0ED-46C9-A91E-7698CB024D9C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DF654-301F-46EC-B50F-18A4AC623D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218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Page</a:t>
            </a:r>
            <a:r>
              <a:rPr lang="zh-TW" altLang="en-US" dirty="0"/>
              <a:t> </a:t>
            </a:r>
            <a:fld id="{BB505B49-3376-4EB2-AA60-7DABCA0E35A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7" name="Picture 2" descr="light blue cover copy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867883" y="866774"/>
            <a:ext cx="7667625" cy="1395413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867883" y="4003674"/>
            <a:ext cx="7667625" cy="2092326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pic>
        <p:nvPicPr>
          <p:cNvPr id="8" name="Picture 539" descr="C:\Users\Charles\Desktop\夏令營\pictures\title3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728" y="6337298"/>
            <a:ext cx="3587933" cy="3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46" y="3889798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9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Page </a:t>
            </a:r>
            <a:fld id="{F6D2D819-0B7D-4FC7-A294-3501508C841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171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61307" y="1089711"/>
            <a:ext cx="5358493" cy="5087252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089711"/>
            <a:ext cx="5347607" cy="508725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Page </a:t>
            </a:r>
            <a:fld id="{F6D2D819-0B7D-4FC7-A294-3501508C841D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767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8" r="11737" b="11110"/>
          <a:stretch/>
        </p:blipFill>
        <p:spPr bwMode="auto">
          <a:xfrm>
            <a:off x="1346200" y="1047750"/>
            <a:ext cx="10855325" cy="526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 userDrawn="1"/>
        </p:nvSpPr>
        <p:spPr bwMode="auto">
          <a:xfrm>
            <a:off x="-1" y="1024890"/>
            <a:ext cx="12201525" cy="5292000"/>
          </a:xfrm>
          <a:prstGeom prst="rect">
            <a:avLst/>
          </a:prstGeom>
          <a:solidFill>
            <a:schemeClr val="bg1">
              <a:alpha val="62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1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Page </a:t>
            </a:r>
            <a:fld id="{F6D2D819-0B7D-4FC7-A294-3501508C841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7402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8447" y="1128025"/>
            <a:ext cx="10877061" cy="5048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371975" y="6413498"/>
            <a:ext cx="59816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485037" y="6413498"/>
            <a:ext cx="10504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Page </a:t>
            </a:r>
            <a:fld id="{F6D2D819-0B7D-4FC7-A294-3501508C841D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7" name="Picture 539" descr="C:\Users\Charles\Desktop\夏令營\pictures\title3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" y="6459673"/>
            <a:ext cx="3587933" cy="3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4"/>
          <p:cNvSpPr>
            <a:spLocks noChangeShapeType="1"/>
          </p:cNvSpPr>
          <p:nvPr userDrawn="1"/>
        </p:nvSpPr>
        <p:spPr bwMode="auto">
          <a:xfrm flipV="1">
            <a:off x="658447" y="990600"/>
            <a:ext cx="10877061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" name="Line 5"/>
          <p:cNvSpPr>
            <a:spLocks noChangeShapeType="1"/>
          </p:cNvSpPr>
          <p:nvPr userDrawn="1"/>
        </p:nvSpPr>
        <p:spPr bwMode="auto">
          <a:xfrm flipV="1">
            <a:off x="658447" y="6324600"/>
            <a:ext cx="10877061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46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033CC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>
            <a:extLst>
              <a:ext uri="{FF2B5EF4-FFF2-40B4-BE49-F238E27FC236}">
                <a16:creationId xmlns:a16="http://schemas.microsoft.com/office/drawing/2014/main" id="{41FEDC2E-2435-9441-BE1C-FF91EAE18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5176" y="981074"/>
            <a:ext cx="8041342" cy="139541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 smtClean="0"/>
              <a:t>LabView</a:t>
            </a:r>
            <a:r>
              <a:rPr lang="zh-TW" altLang="en-US" dirty="0" smtClean="0"/>
              <a:t>期末專題 </a:t>
            </a:r>
            <a:r>
              <a:rPr lang="en-US" altLang="zh-TW" dirty="0" smtClean="0"/>
              <a:t>: </a:t>
            </a:r>
            <a:r>
              <a:rPr lang="zh-TW" altLang="en-US" dirty="0" smtClean="0"/>
              <a:t>射飛機小遊戲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BBB7B3FA-95CD-0A47-9EFC-092E0BE3F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883" y="3900700"/>
            <a:ext cx="7667625" cy="938594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Yu-Lin Lu</a:t>
            </a:r>
          </a:p>
          <a:p>
            <a:r>
              <a:rPr lang="zh-TW" altLang="en-US" sz="2400" dirty="0">
                <a:latin typeface="標楷體" panose="03000509000000000000" pitchFamily="65" charset="-120"/>
                <a:cs typeface="KaiTi" charset="-122"/>
              </a:rPr>
              <a:t>呂昱霖</a:t>
            </a:r>
            <a:endParaRPr lang="en-US" altLang="zh-TW" sz="2400" dirty="0">
              <a:latin typeface="標楷體" panose="03000509000000000000" pitchFamily="65" charset="-120"/>
              <a:cs typeface="KaiTi" charset="-122"/>
            </a:endParaRPr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A3C4F6A4-0320-9547-A347-A3D33B1D41DC}"/>
              </a:ext>
            </a:extLst>
          </p:cNvPr>
          <p:cNvSpPr txBox="1">
            <a:spLocks/>
          </p:cNvSpPr>
          <p:nvPr/>
        </p:nvSpPr>
        <p:spPr>
          <a:xfrm>
            <a:off x="3765176" y="4828625"/>
            <a:ext cx="7925254" cy="52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Advisor: </a:t>
            </a:r>
            <a:r>
              <a:rPr lang="en-US" altLang="zh-TW" sz="2400" dirty="0" smtClean="0"/>
              <a:t>Wen-Jong Wu</a:t>
            </a:r>
            <a:endParaRPr lang="en-US" altLang="zh-TW" sz="2400" dirty="0"/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088E0F51-D540-0B43-9ADA-06AAA1DF23D5}"/>
              </a:ext>
            </a:extLst>
          </p:cNvPr>
          <p:cNvSpPr txBox="1">
            <a:spLocks/>
          </p:cNvSpPr>
          <p:nvPr/>
        </p:nvSpPr>
        <p:spPr>
          <a:xfrm>
            <a:off x="3867883" y="5352682"/>
            <a:ext cx="7667625" cy="10041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/>
              <a:t>Institute of Applied </a:t>
            </a:r>
            <a:r>
              <a:rPr lang="en-US" altLang="zh-TW" sz="2000" dirty="0" smtClean="0"/>
              <a:t>Mechanics</a:t>
            </a:r>
            <a:br>
              <a:rPr lang="en-US" altLang="zh-TW" sz="2000" dirty="0" smtClean="0"/>
            </a:br>
            <a:r>
              <a:rPr lang="en-US" altLang="zh-TW" sz="2000" dirty="0" smtClean="0"/>
              <a:t>Engineering </a:t>
            </a:r>
            <a:r>
              <a:rPr lang="en-US" altLang="zh-TW" sz="2000" dirty="0"/>
              <a:t>Science &amp; Ocean </a:t>
            </a:r>
            <a:r>
              <a:rPr lang="en-US" altLang="zh-TW" sz="2000" dirty="0" smtClean="0"/>
              <a:t>Engineering</a:t>
            </a:r>
            <a:endParaRPr lang="en-US" altLang="zh-TW" sz="2000" dirty="0"/>
          </a:p>
          <a:p>
            <a:r>
              <a:rPr lang="en-US" altLang="zh-TW" sz="2000" dirty="0" smtClean="0"/>
              <a:t>National </a:t>
            </a:r>
            <a:r>
              <a:rPr lang="en-US" altLang="zh-TW" sz="2000" dirty="0"/>
              <a:t>Taiwan University</a:t>
            </a:r>
          </a:p>
        </p:txBody>
      </p:sp>
    </p:spTree>
    <p:extLst>
      <p:ext uri="{BB962C8B-B14F-4D97-AF65-F5344CB8AC3E}">
        <p14:creationId xmlns:p14="http://schemas.microsoft.com/office/powerpoint/2010/main" val="1210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</a:t>
            </a:r>
            <a:r>
              <a:rPr lang="zh-TW" altLang="en-US" dirty="0" smtClean="0"/>
              <a:t>影片</a:t>
            </a:r>
            <a:r>
              <a:rPr lang="en-US" altLang="zh-TW" dirty="0" smtClean="0"/>
              <a:t>-</a:t>
            </a:r>
            <a:r>
              <a:rPr lang="zh-TW" altLang="en-US" dirty="0" smtClean="0"/>
              <a:t>挑戰失敗範例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Page </a:t>
            </a:r>
            <a:fld id="{F6D2D819-0B7D-4FC7-A294-3501508C841D}" type="slidenum">
              <a:rPr lang="zh-TW" altLang="en-US" smtClean="0"/>
              <a:t>10</a:t>
            </a:fld>
            <a:endParaRPr lang="zh-TW" altLang="en-US" dirty="0"/>
          </a:p>
        </p:txBody>
      </p:sp>
      <p:pic>
        <p:nvPicPr>
          <p:cNvPr id="4" name="1.挑戰失敗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0536" y="1198752"/>
            <a:ext cx="9829924" cy="51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63708" y="2641840"/>
            <a:ext cx="6468035" cy="488051"/>
          </a:xfrm>
        </p:spPr>
        <p:txBody>
          <a:bodyPr/>
          <a:lstStyle/>
          <a:p>
            <a:r>
              <a:rPr kumimoji="1" lang="en-US" altLang="zh-TW" dirty="0"/>
              <a:t>Thanks for </a:t>
            </a:r>
            <a:r>
              <a:rPr kumimoji="1" lang="en-US" altLang="zh-TW"/>
              <a:t>your kindly attention.</a:t>
            </a:r>
            <a:endParaRPr kumimoji="1"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/>
              <a:t>Page </a:t>
            </a:r>
            <a:fld id="{F6D2D819-0B7D-4FC7-A294-3501508C841D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052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Page </a:t>
            </a:r>
            <a:fld id="{F6D2D819-0B7D-4FC7-A294-3501508C841D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21" name="內容版面配置區 20"/>
          <p:cNvSpPr>
            <a:spLocks noGrp="1"/>
          </p:cNvSpPr>
          <p:nvPr>
            <p:ph idx="1"/>
          </p:nvPr>
        </p:nvSpPr>
        <p:spPr>
          <a:xfrm>
            <a:off x="658447" y="1256041"/>
            <a:ext cx="10877061" cy="5048938"/>
          </a:xfrm>
        </p:spPr>
        <p:txBody>
          <a:bodyPr/>
          <a:lstStyle/>
          <a:p>
            <a:r>
              <a:rPr lang="zh-TW" altLang="en-US" sz="2800" dirty="0" smtClean="0"/>
              <a:t>遊戲操作簡介</a:t>
            </a:r>
            <a:endParaRPr lang="en-US" altLang="zh-TW" sz="2800" dirty="0" smtClean="0"/>
          </a:p>
          <a:p>
            <a:r>
              <a:rPr lang="zh-TW" altLang="en-US" sz="2800" dirty="0" smtClean="0"/>
              <a:t>遊戲規則</a:t>
            </a:r>
            <a:r>
              <a:rPr lang="zh-TW" altLang="en-US" sz="2800" dirty="0"/>
              <a:t>介紹</a:t>
            </a:r>
            <a:endParaRPr lang="en-US" altLang="zh-TW" sz="2800" dirty="0"/>
          </a:p>
          <a:p>
            <a:r>
              <a:rPr lang="zh-TW" altLang="en-US" sz="2800" dirty="0" smtClean="0"/>
              <a:t>程式介紹</a:t>
            </a:r>
            <a:endParaRPr lang="en-US" altLang="zh-TW" sz="2800" dirty="0" smtClean="0"/>
          </a:p>
          <a:p>
            <a:r>
              <a:rPr lang="zh-TW" altLang="en-US" sz="2800" dirty="0" smtClean="0"/>
              <a:t>實際影片</a:t>
            </a:r>
            <a:endParaRPr lang="en-US" altLang="zh-TW" sz="2800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10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遊戲操作簡介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61307" y="1089711"/>
            <a:ext cx="10874201" cy="5087252"/>
          </a:xfrm>
        </p:spPr>
        <p:txBody>
          <a:bodyPr/>
          <a:lstStyle/>
          <a:p>
            <a:r>
              <a:rPr kumimoji="1" lang="zh-TW" altLang="en-US" dirty="0" smtClean="0"/>
              <a:t>利用 上下左右 按鍵來操控戰鬥機</a:t>
            </a:r>
            <a:endParaRPr kumimoji="1" lang="en-US" altLang="zh-TW" dirty="0" smtClean="0"/>
          </a:p>
          <a:p>
            <a:r>
              <a:rPr kumimoji="1" lang="zh-TW" altLang="en-US" dirty="0" smtClean="0"/>
              <a:t>按下 空白鍵 會射出雷射光來攻擊敵方戰機，若成功擊中敵方戰機則</a:t>
            </a:r>
            <a:r>
              <a:rPr kumimoji="1" lang="en-US" altLang="zh-TW" dirty="0" smtClean="0"/>
              <a:t>+10</a:t>
            </a:r>
            <a:r>
              <a:rPr kumimoji="1" lang="zh-TW" altLang="en-US" dirty="0" smtClean="0"/>
              <a:t>分</a:t>
            </a:r>
            <a:endParaRPr kumimoji="1" lang="en-US" altLang="zh-TW" dirty="0" smtClean="0"/>
          </a:p>
          <a:p>
            <a:r>
              <a:rPr kumimoji="1" lang="zh-TW" altLang="en-US" dirty="0"/>
              <a:t>可</a:t>
            </a:r>
            <a:r>
              <a:rPr kumimoji="1" lang="zh-TW" altLang="en-US" dirty="0" smtClean="0"/>
              <a:t>調整右方黃色</a:t>
            </a:r>
            <a:r>
              <a:rPr kumimoji="1" lang="zh-TW" altLang="en-US" dirty="0"/>
              <a:t>拉桿</a:t>
            </a:r>
            <a:r>
              <a:rPr kumimoji="1" lang="zh-TW" altLang="en-US" dirty="0" smtClean="0"/>
              <a:t>來控制敵機下降速度，同時顯示敵機剩餘數量與現在血量</a:t>
            </a:r>
            <a:endParaRPr kumimoji="1"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Page </a:t>
            </a:r>
            <a:fld id="{F6D2D819-0B7D-4FC7-A294-3501508C841D}" type="slidenum">
              <a:rPr lang="zh-TW" altLang="en-US" smtClean="0"/>
              <a:t>3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11" y="2443144"/>
            <a:ext cx="3618929" cy="3824885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9" y="2443144"/>
            <a:ext cx="3600000" cy="38268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897" y="4652912"/>
            <a:ext cx="2190750" cy="14001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898" y="2443144"/>
            <a:ext cx="21907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6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遊戲規則介紹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61307" y="1089711"/>
            <a:ext cx="10874201" cy="5087252"/>
          </a:xfrm>
        </p:spPr>
        <p:txBody>
          <a:bodyPr/>
          <a:lstStyle/>
          <a:p>
            <a:r>
              <a:rPr kumimoji="1" lang="en-US" altLang="zh-TW" dirty="0"/>
              <a:t>Step1 : </a:t>
            </a:r>
            <a:r>
              <a:rPr kumimoji="1" lang="zh-TW" altLang="en-US" dirty="0"/>
              <a:t>藉由左邊拉桿可設定敵機降落速度</a:t>
            </a:r>
          </a:p>
          <a:p>
            <a:r>
              <a:rPr kumimoji="1" lang="en-US" altLang="zh-TW" dirty="0"/>
              <a:t>Step2 : </a:t>
            </a:r>
            <a:r>
              <a:rPr kumimoji="1" lang="zh-TW" altLang="en-US" dirty="0"/>
              <a:t>敵機</a:t>
            </a:r>
            <a:r>
              <a:rPr kumimoji="1" lang="zh-TW" altLang="en-US" dirty="0" smtClean="0"/>
              <a:t>數量為</a:t>
            </a:r>
            <a:r>
              <a:rPr kumimoji="1" lang="en-US" altLang="zh-TW" dirty="0"/>
              <a:t>10</a:t>
            </a:r>
          </a:p>
          <a:p>
            <a:r>
              <a:rPr kumimoji="1" lang="en-US" altLang="zh-TW" dirty="0"/>
              <a:t>Step3 : </a:t>
            </a:r>
            <a:r>
              <a:rPr kumimoji="1" lang="zh-TW" altLang="en-US" dirty="0"/>
              <a:t>每擊落一架飛機得</a:t>
            </a:r>
            <a:r>
              <a:rPr kumimoji="1" lang="en-US" altLang="zh-TW" dirty="0"/>
              <a:t>10</a:t>
            </a:r>
            <a:r>
              <a:rPr kumimoji="1" lang="zh-TW" altLang="en-US" dirty="0"/>
              <a:t>分，分數超過</a:t>
            </a:r>
            <a:r>
              <a:rPr kumimoji="1" lang="en-US" altLang="zh-TW" dirty="0"/>
              <a:t>60</a:t>
            </a:r>
            <a:r>
              <a:rPr kumimoji="1" lang="zh-TW" altLang="en-US" dirty="0"/>
              <a:t>分即挑戰</a:t>
            </a:r>
            <a:r>
              <a:rPr kumimoji="1" lang="zh-TW" altLang="en-US" dirty="0" smtClean="0"/>
              <a:t>成功</a:t>
            </a:r>
            <a:r>
              <a:rPr kumimoji="1" lang="en-US" altLang="zh-TW" dirty="0" smtClean="0"/>
              <a:t>YOU WIN</a:t>
            </a:r>
            <a:endParaRPr kumimoji="1" lang="zh-TW" altLang="en-US" dirty="0"/>
          </a:p>
          <a:p>
            <a:r>
              <a:rPr kumimoji="1" lang="en-US" altLang="zh-TW" dirty="0"/>
              <a:t>Step4 : </a:t>
            </a:r>
            <a:r>
              <a:rPr kumimoji="1" lang="zh-TW" altLang="en-US" dirty="0"/>
              <a:t>若不慎觸碰敵機則戰鬥機爆炸，結束遊戲</a:t>
            </a:r>
            <a:r>
              <a:rPr kumimoji="1" lang="en-US" altLang="zh-TW" dirty="0"/>
              <a:t>Game over</a:t>
            </a:r>
            <a:endParaRPr kumimoji="1"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Page </a:t>
            </a:r>
            <a:fld id="{F6D2D819-0B7D-4FC7-A294-3501508C841D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216" y="2911787"/>
            <a:ext cx="2833442" cy="338344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07" y="2911787"/>
            <a:ext cx="3253309" cy="33834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958" y="3273552"/>
            <a:ext cx="2948570" cy="24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6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程式介紹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61307" y="1089711"/>
            <a:ext cx="10874201" cy="5087252"/>
          </a:xfrm>
        </p:spPr>
        <p:txBody>
          <a:bodyPr>
            <a:normAutofit/>
          </a:bodyPr>
          <a:lstStyle/>
          <a:p>
            <a:r>
              <a:rPr kumimoji="1" lang="en-US" altLang="zh-TW" sz="2000" dirty="0" err="1"/>
              <a:t>ScanCode</a:t>
            </a:r>
            <a:r>
              <a:rPr kumimoji="1" lang="zh-TW" altLang="en-US" sz="2000" dirty="0"/>
              <a:t>所對應之</a:t>
            </a:r>
            <a:r>
              <a:rPr kumimoji="1" lang="zh-TW" altLang="en-US" sz="2000" dirty="0" smtClean="0"/>
              <a:t>鍵盤 </a:t>
            </a:r>
            <a:r>
              <a:rPr kumimoji="1" lang="zh-TW" altLang="en-US" sz="2000" dirty="0"/>
              <a:t> </a:t>
            </a:r>
            <a:r>
              <a:rPr kumimoji="1" lang="zh-TW" altLang="en-US" sz="2000" dirty="0" smtClean="0"/>
              <a:t>  上</a:t>
            </a:r>
            <a:r>
              <a:rPr kumimoji="1" lang="en-US" altLang="zh-TW" sz="2000" dirty="0" smtClean="0"/>
              <a:t>:72</a:t>
            </a:r>
            <a:r>
              <a:rPr kumimoji="1" lang="zh-TW" altLang="en-US" sz="2000" dirty="0" smtClean="0"/>
              <a:t>  下</a:t>
            </a:r>
            <a:r>
              <a:rPr kumimoji="1" lang="en-US" altLang="zh-TW" sz="2000" dirty="0" smtClean="0"/>
              <a:t>:80  </a:t>
            </a:r>
            <a:r>
              <a:rPr kumimoji="1" lang="zh-TW" altLang="en-US" sz="2000" dirty="0" smtClean="0"/>
              <a:t>左</a:t>
            </a:r>
            <a:r>
              <a:rPr kumimoji="1" lang="en-US" altLang="zh-TW" sz="2000" dirty="0" smtClean="0"/>
              <a:t>:77</a:t>
            </a:r>
            <a:r>
              <a:rPr kumimoji="1" lang="zh-TW" altLang="en-US" sz="2000" dirty="0" smtClean="0"/>
              <a:t>  右</a:t>
            </a:r>
            <a:r>
              <a:rPr kumimoji="1" lang="en-US" altLang="zh-TW" sz="2000" dirty="0" smtClean="0"/>
              <a:t>:75 </a:t>
            </a:r>
            <a:r>
              <a:rPr kumimoji="1" lang="zh-TW" altLang="en-US" sz="2000" dirty="0" smtClean="0"/>
              <a:t> 空白</a:t>
            </a:r>
            <a:r>
              <a:rPr kumimoji="1" lang="en-US" altLang="zh-TW" sz="2000" dirty="0" smtClean="0"/>
              <a:t>:57</a:t>
            </a:r>
          </a:p>
          <a:p>
            <a:r>
              <a:rPr kumimoji="1" lang="zh-TW" altLang="en-US" sz="2000" dirty="0"/>
              <a:t>利用</a:t>
            </a:r>
            <a:r>
              <a:rPr kumimoji="1" lang="en-US" altLang="zh-TW" sz="2000" dirty="0"/>
              <a:t>Event structure</a:t>
            </a:r>
            <a:r>
              <a:rPr kumimoji="1" lang="zh-TW" altLang="en-US" sz="2000" dirty="0"/>
              <a:t>來設計</a:t>
            </a:r>
            <a:r>
              <a:rPr kumimoji="1" lang="en-US" altLang="zh-TW" sz="2000" dirty="0"/>
              <a:t>Key down &amp; Key Repeat</a:t>
            </a:r>
            <a:r>
              <a:rPr kumimoji="1" lang="zh-TW" altLang="en-US" sz="2000" dirty="0"/>
              <a:t>，分別有上下左右及空白鍵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Page </a:t>
            </a:r>
            <a:fld id="{F6D2D819-0B7D-4FC7-A294-3501508C841D}" type="slidenum">
              <a:rPr lang="zh-TW" altLang="en-US" smtClean="0"/>
              <a:t>5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19"/>
            <a:ext cx="4198775" cy="2699946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78994" y="1825319"/>
            <a:ext cx="4140000" cy="2700000"/>
          </a:xfrm>
          <a:prstGeom prst="rect">
            <a:avLst/>
          </a:prstGeom>
        </p:spPr>
      </p:pic>
      <p:pic>
        <p:nvPicPr>
          <p:cNvPr id="9" name="圖片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44933" y="1825319"/>
            <a:ext cx="4140000" cy="2700000"/>
          </a:xfrm>
          <a:prstGeom prst="rect">
            <a:avLst/>
          </a:prstGeom>
        </p:spPr>
      </p:pic>
      <p:pic>
        <p:nvPicPr>
          <p:cNvPr id="10" name="圖片 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20" y="4155674"/>
            <a:ext cx="4190400" cy="270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457" y="4155674"/>
            <a:ext cx="4190013" cy="2700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989832" y="3418538"/>
            <a:ext cx="73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向左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82600" y="3418538"/>
            <a:ext cx="73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向右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300451" y="3418538"/>
            <a:ext cx="73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向上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331260" y="5999364"/>
            <a:ext cx="73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向下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9711470" y="5321008"/>
            <a:ext cx="2358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空白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鍵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時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發射雷射</a:t>
            </a:r>
            <a:endParaRPr lang="en-US" altLang="zh-TW" dirty="0" smtClean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判斷雷射擊中時敵機爆炸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934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程式介紹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61307" y="1089711"/>
            <a:ext cx="10874201" cy="5087252"/>
          </a:xfrm>
        </p:spPr>
        <p:txBody>
          <a:bodyPr/>
          <a:lstStyle/>
          <a:p>
            <a:r>
              <a:rPr kumimoji="1" lang="en-US" altLang="zh-TW" dirty="0" smtClean="0"/>
              <a:t>Key repeat(</a:t>
            </a:r>
            <a:r>
              <a:rPr kumimoji="1" lang="zh-TW" altLang="en-US" dirty="0" smtClean="0"/>
              <a:t>連續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Page </a:t>
            </a:r>
            <a:fld id="{F6D2D819-0B7D-4FC7-A294-3501508C841D}" type="slidenum">
              <a:rPr lang="zh-TW" altLang="en-US" smtClean="0"/>
              <a:t>6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04" y="4191121"/>
            <a:ext cx="4242362" cy="27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702" y="4158000"/>
            <a:ext cx="4174905" cy="27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204" y="1491121"/>
            <a:ext cx="4242362" cy="27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702" y="1491121"/>
            <a:ext cx="4228041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程式介紹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61307" y="1089711"/>
            <a:ext cx="10874201" cy="5087252"/>
          </a:xfrm>
        </p:spPr>
        <p:txBody>
          <a:bodyPr/>
          <a:lstStyle/>
          <a:p>
            <a:r>
              <a:rPr kumimoji="1" lang="zh-TW" altLang="en-US" sz="1800" dirty="0"/>
              <a:t>當</a:t>
            </a:r>
            <a:r>
              <a:rPr kumimoji="1" lang="zh-TW" altLang="en-US" sz="1800" dirty="0" smtClean="0"/>
              <a:t>敵機完全下降完時，來判斷是否達到</a:t>
            </a:r>
            <a:r>
              <a:rPr kumimoji="1" lang="en-US" altLang="zh-TW" sz="1800" dirty="0" smtClean="0"/>
              <a:t>60</a:t>
            </a:r>
            <a:r>
              <a:rPr kumimoji="1" lang="zh-TW" altLang="en-US" sz="1800" dirty="0" smtClean="0"/>
              <a:t>分</a:t>
            </a:r>
            <a:endParaRPr kumimoji="1" lang="en-US" altLang="zh-TW" sz="1800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r>
              <a:rPr kumimoji="1" lang="zh-TW" altLang="en-US" sz="1800" dirty="0" smtClean="0"/>
              <a:t>另外也判斷若戰鬥機觸碰到敵機時，將爆炸並</a:t>
            </a:r>
            <a:r>
              <a:rPr kumimoji="1" lang="en-US" altLang="zh-TW" sz="1800" dirty="0" err="1" smtClean="0"/>
              <a:t>Gameover</a:t>
            </a:r>
            <a:endParaRPr kumimoji="1" lang="en-US" altLang="zh-TW" sz="1800" dirty="0"/>
          </a:p>
          <a:p>
            <a:endParaRPr kumimoji="1"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Page </a:t>
            </a:r>
            <a:fld id="{F6D2D819-0B7D-4FC7-A294-3501508C841D}" type="slidenum">
              <a:rPr lang="zh-TW" altLang="en-US" smtClean="0"/>
              <a:t>7</a:t>
            </a:fld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943778" y="1356526"/>
            <a:ext cx="8150501" cy="1919669"/>
            <a:chOff x="907202" y="1472755"/>
            <a:chExt cx="8150501" cy="191966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202" y="1472755"/>
              <a:ext cx="1828800" cy="168592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3128" y="1472755"/>
              <a:ext cx="6124575" cy="1919669"/>
            </a:xfrm>
            <a:prstGeom prst="rect">
              <a:avLst/>
            </a:prstGeom>
          </p:spPr>
        </p:pic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874" y="3633337"/>
            <a:ext cx="85248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程式介紹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61307" y="1089711"/>
            <a:ext cx="10874201" cy="5087252"/>
          </a:xfrm>
        </p:spPr>
        <p:txBody>
          <a:bodyPr/>
          <a:lstStyle/>
          <a:p>
            <a:r>
              <a:rPr kumimoji="1" lang="zh-TW" altLang="en-US" sz="2000" dirty="0" smtClean="0"/>
              <a:t>設定敵機降落速度，並使用</a:t>
            </a:r>
            <a:r>
              <a:rPr kumimoji="1" lang="en-US" altLang="zh-TW" sz="2000" dirty="0" smtClean="0"/>
              <a:t>random numbers</a:t>
            </a:r>
            <a:r>
              <a:rPr kumimoji="1" lang="zh-TW" altLang="en-US" sz="2000" dirty="0" smtClean="0"/>
              <a:t>來改變每次敵機降落的位置。</a:t>
            </a:r>
            <a:endParaRPr kumimoji="1" lang="en-US" altLang="zh-TW" sz="2000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 smtClean="0"/>
          </a:p>
          <a:p>
            <a:r>
              <a:rPr kumimoji="1" lang="zh-TW" altLang="en-US" dirty="0" smtClean="0"/>
              <a:t>基本上整個程式是利用圖片並建立各相應的</a:t>
            </a:r>
            <a:r>
              <a:rPr kumimoji="1" lang="en-US" altLang="zh-TW" dirty="0" smtClean="0"/>
              <a:t>property node</a:t>
            </a:r>
            <a:r>
              <a:rPr kumimoji="1" lang="zh-TW" altLang="en-US" dirty="0" smtClean="0"/>
              <a:t>如</a:t>
            </a:r>
            <a:r>
              <a:rPr kumimoji="1" lang="en-US" altLang="zh-TW" dirty="0" smtClean="0"/>
              <a:t>position(left top) , value, visible</a:t>
            </a:r>
            <a:r>
              <a:rPr kumimoji="1" lang="zh-TW" altLang="en-US" dirty="0" smtClean="0"/>
              <a:t>等功能，搭配</a:t>
            </a:r>
            <a:r>
              <a:rPr kumimoji="1" lang="en-US" altLang="zh-TW" dirty="0"/>
              <a:t>E</a:t>
            </a:r>
            <a:r>
              <a:rPr kumimoji="1" lang="en-US" altLang="zh-TW" dirty="0" smtClean="0"/>
              <a:t>vent structure</a:t>
            </a:r>
            <a:r>
              <a:rPr kumimoji="1" lang="zh-TW" altLang="en-US" dirty="0" smtClean="0"/>
              <a:t>來完成。</a:t>
            </a:r>
            <a:endParaRPr kumimoji="1" lang="en-US" altLang="zh-TW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Page </a:t>
            </a:r>
            <a:fld id="{F6D2D819-0B7D-4FC7-A294-3501508C841D}" type="slidenum">
              <a:rPr lang="zh-TW" altLang="en-US" smtClean="0"/>
              <a:t>8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0" y="1505071"/>
            <a:ext cx="1164016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</a:t>
            </a:r>
            <a:r>
              <a:rPr lang="zh-TW" altLang="en-US" dirty="0" smtClean="0"/>
              <a:t>影片</a:t>
            </a:r>
            <a:r>
              <a:rPr lang="en-US" altLang="zh-TW" dirty="0" smtClean="0"/>
              <a:t>-</a:t>
            </a:r>
            <a:r>
              <a:rPr lang="zh-TW" altLang="en-US" dirty="0" smtClean="0"/>
              <a:t>挑戰成功範例</a:t>
            </a:r>
            <a:endParaRPr lang="zh-TW" altLang="en-US" dirty="0"/>
          </a:p>
        </p:txBody>
      </p:sp>
      <p:pic>
        <p:nvPicPr>
          <p:cNvPr id="6" name="0.遊戲示範影片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498" y="1346392"/>
            <a:ext cx="9008539" cy="5067106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Page </a:t>
            </a:r>
            <a:fld id="{F6D2D819-0B7D-4FC7-A294-3501508C841D}" type="slidenum">
              <a:rPr lang="zh-TW" altLang="en-US" smtClean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731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333</Words>
  <Application>Microsoft Office PowerPoint</Application>
  <PresentationFormat>寬螢幕</PresentationFormat>
  <Paragraphs>59</Paragraphs>
  <Slides>11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KaiTi</vt:lpstr>
      <vt:lpstr>新細明體</vt:lpstr>
      <vt:lpstr>標楷體</vt:lpstr>
      <vt:lpstr>Arial</vt:lpstr>
      <vt:lpstr>Calibri</vt:lpstr>
      <vt:lpstr>Times New Roman</vt:lpstr>
      <vt:lpstr>Office 佈景主題</vt:lpstr>
      <vt:lpstr>  LabView期末專題 : 射飛機小遊戲 </vt:lpstr>
      <vt:lpstr>Outline</vt:lpstr>
      <vt:lpstr>遊戲操作簡介</vt:lpstr>
      <vt:lpstr>遊戲規則介紹</vt:lpstr>
      <vt:lpstr>程式介紹</vt:lpstr>
      <vt:lpstr>程式介紹</vt:lpstr>
      <vt:lpstr>程式介紹</vt:lpstr>
      <vt:lpstr>程式介紹</vt:lpstr>
      <vt:lpstr>實際影片-挑戰成功範例</vt:lpstr>
      <vt:lpstr>實際影片-挑戰失敗範例</vt:lpstr>
      <vt:lpstr>Thanks for your kindly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王俊雄</dc:creator>
  <cp:lastModifiedBy>Leeeeeo</cp:lastModifiedBy>
  <cp:revision>414</cp:revision>
  <dcterms:created xsi:type="dcterms:W3CDTF">2016-08-01T06:56:59Z</dcterms:created>
  <dcterms:modified xsi:type="dcterms:W3CDTF">2021-06-25T07:37:19Z</dcterms:modified>
</cp:coreProperties>
</file>